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9144000" cy="6858000" type="screen4x3"/>
  <p:notesSz cx="6858000" cy="9144000"/>
  <p:custDataLst>
    <p:tags r:id="rId6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557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C3C5"/>
    <a:srgbClr val="E8F2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1" d="100"/>
          <a:sy n="111" d="100"/>
        </p:scale>
        <p:origin x="798" y="102"/>
      </p:cViewPr>
      <p:guideLst>
        <p:guide orient="horz" pos="2160"/>
        <p:guide pos="557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tags" Target="tags/tag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King" userId="bd071548-d838-4eff-950b-80450a127a24" providerId="ADAL" clId="{E5B1DEB2-24E3-4B6F-8413-C729BB98D75C}"/>
    <pc:docChg chg="undo custSel modSld">
      <pc:chgData name="Chris King" userId="bd071548-d838-4eff-950b-80450a127a24" providerId="ADAL" clId="{E5B1DEB2-24E3-4B6F-8413-C729BB98D75C}" dt="2021-03-11T06:11:46.389" v="261" actId="14100"/>
      <pc:docMkLst>
        <pc:docMk/>
      </pc:docMkLst>
      <pc:sldChg chg="addSp delSp modSp">
        <pc:chgData name="Chris King" userId="bd071548-d838-4eff-950b-80450a127a24" providerId="ADAL" clId="{E5B1DEB2-24E3-4B6F-8413-C729BB98D75C}" dt="2021-03-11T06:11:46.389" v="261" actId="14100"/>
        <pc:sldMkLst>
          <pc:docMk/>
          <pc:sldMk cId="1047569641" sldId="256"/>
        </pc:sldMkLst>
        <pc:spChg chg="add del mod">
          <ac:chgData name="Chris King" userId="bd071548-d838-4eff-950b-80450a127a24" providerId="ADAL" clId="{E5B1DEB2-24E3-4B6F-8413-C729BB98D75C}" dt="2021-03-11T05:30:55.166" v="24" actId="478"/>
          <ac:spMkLst>
            <pc:docMk/>
            <pc:sldMk cId="1047569641" sldId="256"/>
            <ac:spMk id="11" creationId="{33DDC3B1-7667-4007-8F39-A387A1042153}"/>
          </ac:spMkLst>
        </pc:spChg>
        <pc:spChg chg="add mod">
          <ac:chgData name="Chris King" userId="bd071548-d838-4eff-950b-80450a127a24" providerId="ADAL" clId="{E5B1DEB2-24E3-4B6F-8413-C729BB98D75C}" dt="2021-03-11T06:10:03.969" v="199" actId="14100"/>
          <ac:spMkLst>
            <pc:docMk/>
            <pc:sldMk cId="1047569641" sldId="256"/>
            <ac:spMk id="12" creationId="{29125E86-F6AF-4A61-9586-E48173E5CD0A}"/>
          </ac:spMkLst>
        </pc:spChg>
        <pc:spChg chg="add mod">
          <ac:chgData name="Chris King" userId="bd071548-d838-4eff-950b-80450a127a24" providerId="ADAL" clId="{E5B1DEB2-24E3-4B6F-8413-C729BB98D75C}" dt="2021-03-11T05:36:04.716" v="111" actId="1076"/>
          <ac:spMkLst>
            <pc:docMk/>
            <pc:sldMk cId="1047569641" sldId="256"/>
            <ac:spMk id="17" creationId="{83BBBD06-19CB-4EF2-B6EF-F3D5BF312859}"/>
          </ac:spMkLst>
        </pc:spChg>
        <pc:spChg chg="mod">
          <ac:chgData name="Chris King" userId="bd071548-d838-4eff-950b-80450a127a24" providerId="ADAL" clId="{E5B1DEB2-24E3-4B6F-8413-C729BB98D75C}" dt="2021-03-11T06:10:38.335" v="227" actId="14100"/>
          <ac:spMkLst>
            <pc:docMk/>
            <pc:sldMk cId="1047569641" sldId="256"/>
            <ac:spMk id="22" creationId="{7CF5907F-C94C-46D2-9C51-C2187BADE89E}"/>
          </ac:spMkLst>
        </pc:spChg>
        <pc:spChg chg="mod">
          <ac:chgData name="Chris King" userId="bd071548-d838-4eff-950b-80450a127a24" providerId="ADAL" clId="{E5B1DEB2-24E3-4B6F-8413-C729BB98D75C}" dt="2021-03-11T05:33:23.766" v="75" actId="1076"/>
          <ac:spMkLst>
            <pc:docMk/>
            <pc:sldMk cId="1047569641" sldId="256"/>
            <ac:spMk id="28" creationId="{EDA2DA43-A7E1-43F4-A826-C9A998985F7C}"/>
          </ac:spMkLst>
        </pc:spChg>
        <pc:spChg chg="mod">
          <ac:chgData name="Chris King" userId="bd071548-d838-4eff-950b-80450a127a24" providerId="ADAL" clId="{E5B1DEB2-24E3-4B6F-8413-C729BB98D75C}" dt="2021-03-11T06:10:42.454" v="231" actId="14100"/>
          <ac:spMkLst>
            <pc:docMk/>
            <pc:sldMk cId="1047569641" sldId="256"/>
            <ac:spMk id="29" creationId="{31E3609F-333F-4355-A959-9B0E56F6CCC2}"/>
          </ac:spMkLst>
        </pc:spChg>
        <pc:spChg chg="mod">
          <ac:chgData name="Chris King" userId="bd071548-d838-4eff-950b-80450a127a24" providerId="ADAL" clId="{E5B1DEB2-24E3-4B6F-8413-C729BB98D75C}" dt="2021-03-11T06:10:46.731" v="235" actId="14100"/>
          <ac:spMkLst>
            <pc:docMk/>
            <pc:sldMk cId="1047569641" sldId="256"/>
            <ac:spMk id="36" creationId="{BC8C155A-D373-4A23-9498-472AC447421D}"/>
          </ac:spMkLst>
        </pc:spChg>
        <pc:spChg chg="mod">
          <ac:chgData name="Chris King" userId="bd071548-d838-4eff-950b-80450a127a24" providerId="ADAL" clId="{E5B1DEB2-24E3-4B6F-8413-C729BB98D75C}" dt="2021-03-11T06:11:25.774" v="258" actId="14100"/>
          <ac:spMkLst>
            <pc:docMk/>
            <pc:sldMk cId="1047569641" sldId="256"/>
            <ac:spMk id="42" creationId="{71DAFDFD-7C69-4DE5-B037-FE66F9D1B145}"/>
          </ac:spMkLst>
        </pc:spChg>
        <pc:spChg chg="mod ord">
          <ac:chgData name="Chris King" userId="bd071548-d838-4eff-950b-80450a127a24" providerId="ADAL" clId="{E5B1DEB2-24E3-4B6F-8413-C729BB98D75C}" dt="2021-03-11T06:11:15.446" v="253" actId="166"/>
          <ac:spMkLst>
            <pc:docMk/>
            <pc:sldMk cId="1047569641" sldId="256"/>
            <ac:spMk id="53" creationId="{0C8F3AB6-C2E1-491D-83E2-56D999D0044E}"/>
          </ac:spMkLst>
        </pc:spChg>
        <pc:spChg chg="mod">
          <ac:chgData name="Chris King" userId="bd071548-d838-4eff-950b-80450a127a24" providerId="ADAL" clId="{E5B1DEB2-24E3-4B6F-8413-C729BB98D75C}" dt="2021-03-11T06:10:10.842" v="203" actId="14100"/>
          <ac:spMkLst>
            <pc:docMk/>
            <pc:sldMk cId="1047569641" sldId="256"/>
            <ac:spMk id="58" creationId="{7108A513-D547-4925-8D1C-8EDB23CCD95F}"/>
          </ac:spMkLst>
        </pc:spChg>
        <pc:spChg chg="mod">
          <ac:chgData name="Chris King" userId="bd071548-d838-4eff-950b-80450a127a24" providerId="ADAL" clId="{E5B1DEB2-24E3-4B6F-8413-C729BB98D75C}" dt="2021-03-11T06:10:16.172" v="207" actId="14100"/>
          <ac:spMkLst>
            <pc:docMk/>
            <pc:sldMk cId="1047569641" sldId="256"/>
            <ac:spMk id="65" creationId="{E24FDC1F-897B-4625-84D9-214A3121E5F6}"/>
          </ac:spMkLst>
        </pc:spChg>
        <pc:spChg chg="mod">
          <ac:chgData name="Chris King" userId="bd071548-d838-4eff-950b-80450a127a24" providerId="ADAL" clId="{E5B1DEB2-24E3-4B6F-8413-C729BB98D75C}" dt="2021-03-11T06:10:20.937" v="211" actId="14100"/>
          <ac:spMkLst>
            <pc:docMk/>
            <pc:sldMk cId="1047569641" sldId="256"/>
            <ac:spMk id="71" creationId="{85AD3253-F461-4420-A438-94969BCA9421}"/>
          </ac:spMkLst>
        </pc:spChg>
        <pc:spChg chg="mod ord">
          <ac:chgData name="Chris King" userId="bd071548-d838-4eff-950b-80450a127a24" providerId="ADAL" clId="{E5B1DEB2-24E3-4B6F-8413-C729BB98D75C}" dt="2021-03-11T06:10:25.402" v="215" actId="14100"/>
          <ac:spMkLst>
            <pc:docMk/>
            <pc:sldMk cId="1047569641" sldId="256"/>
            <ac:spMk id="81" creationId="{7EAE2ECE-42BA-40B2-BBD7-4E024C1F0E72}"/>
          </ac:spMkLst>
        </pc:spChg>
        <pc:spChg chg="mod">
          <ac:chgData name="Chris King" userId="bd071548-d838-4eff-950b-80450a127a24" providerId="ADAL" clId="{E5B1DEB2-24E3-4B6F-8413-C729BB98D75C}" dt="2021-03-11T05:36:43.847" v="120" actId="1076"/>
          <ac:spMkLst>
            <pc:docMk/>
            <pc:sldMk cId="1047569641" sldId="256"/>
            <ac:spMk id="88" creationId="{DCAADFA6-EC35-4F1D-94E4-E1541FE8E9A7}"/>
          </ac:spMkLst>
        </pc:spChg>
        <pc:spChg chg="mod">
          <ac:chgData name="Chris King" userId="bd071548-d838-4eff-950b-80450a127a24" providerId="ADAL" clId="{E5B1DEB2-24E3-4B6F-8413-C729BB98D75C}" dt="2021-03-11T06:10:30.361" v="219" actId="14100"/>
          <ac:spMkLst>
            <pc:docMk/>
            <pc:sldMk cId="1047569641" sldId="256"/>
            <ac:spMk id="89" creationId="{5ACA977E-727F-44F0-8F5F-7BD4F3731C2C}"/>
          </ac:spMkLst>
        </pc:spChg>
        <pc:spChg chg="mod">
          <ac:chgData name="Chris King" userId="bd071548-d838-4eff-950b-80450a127a24" providerId="ADAL" clId="{E5B1DEB2-24E3-4B6F-8413-C729BB98D75C}" dt="2021-03-11T06:10:34.800" v="223" actId="14100"/>
          <ac:spMkLst>
            <pc:docMk/>
            <pc:sldMk cId="1047569641" sldId="256"/>
            <ac:spMk id="96" creationId="{BBF29031-B71C-4920-B927-3724098998AC}"/>
          </ac:spMkLst>
        </pc:spChg>
        <pc:spChg chg="mod">
          <ac:chgData name="Chris King" userId="bd071548-d838-4eff-950b-80450a127a24" providerId="ADAL" clId="{E5B1DEB2-24E3-4B6F-8413-C729BB98D75C}" dt="2021-03-11T05:46:38.333" v="172" actId="1076"/>
          <ac:spMkLst>
            <pc:docMk/>
            <pc:sldMk cId="1047569641" sldId="256"/>
            <ac:spMk id="103" creationId="{3D970B24-1785-4E32-8733-F2BC9A877520}"/>
          </ac:spMkLst>
        </pc:spChg>
        <pc:spChg chg="mod ord">
          <ac:chgData name="Chris King" userId="bd071548-d838-4eff-950b-80450a127a24" providerId="ADAL" clId="{E5B1DEB2-24E3-4B6F-8413-C729BB98D75C}" dt="2021-03-11T06:10:56.812" v="245" actId="14100"/>
          <ac:spMkLst>
            <pc:docMk/>
            <pc:sldMk cId="1047569641" sldId="256"/>
            <ac:spMk id="104" creationId="{F110771F-D51E-4B32-BD87-0E288D8BF3C5}"/>
          </ac:spMkLst>
        </pc:spChg>
        <pc:grpChg chg="add mod">
          <ac:chgData name="Chris King" userId="bd071548-d838-4eff-950b-80450a127a24" providerId="ADAL" clId="{E5B1DEB2-24E3-4B6F-8413-C729BB98D75C}" dt="2021-03-11T05:32:44.030" v="48" actId="164"/>
          <ac:grpSpMkLst>
            <pc:docMk/>
            <pc:sldMk cId="1047569641" sldId="256"/>
            <ac:grpSpMk id="16" creationId="{9F8A2CA9-A1A9-46D5-82B5-4A8B00B8AD1B}"/>
          </ac:grpSpMkLst>
        </pc:grpChg>
        <pc:grpChg chg="add mod">
          <ac:chgData name="Chris King" userId="bd071548-d838-4eff-950b-80450a127a24" providerId="ADAL" clId="{E5B1DEB2-24E3-4B6F-8413-C729BB98D75C}" dt="2021-03-11T05:39:23.679" v="169" actId="1036"/>
          <ac:grpSpMkLst>
            <pc:docMk/>
            <pc:sldMk cId="1047569641" sldId="256"/>
            <ac:grpSpMk id="18" creationId="{F04F8891-0D51-4EFA-8301-0888807B270F}"/>
          </ac:grpSpMkLst>
        </pc:grpChg>
        <pc:grpChg chg="add mod">
          <ac:chgData name="Chris King" userId="bd071548-d838-4eff-950b-80450a127a24" providerId="ADAL" clId="{E5B1DEB2-24E3-4B6F-8413-C729BB98D75C}" dt="2021-03-11T05:39:23.679" v="169" actId="1036"/>
          <ac:grpSpMkLst>
            <pc:docMk/>
            <pc:sldMk cId="1047569641" sldId="256"/>
            <ac:grpSpMk id="19" creationId="{E0C173D7-E786-4545-8195-03A02972223A}"/>
          </ac:grpSpMkLst>
        </pc:grpChg>
        <pc:grpChg chg="mod">
          <ac:chgData name="Chris King" userId="bd071548-d838-4eff-950b-80450a127a24" providerId="ADAL" clId="{E5B1DEB2-24E3-4B6F-8413-C729BB98D75C}" dt="2021-03-11T05:32:56.806" v="61"/>
          <ac:grpSpMkLst>
            <pc:docMk/>
            <pc:sldMk cId="1047569641" sldId="256"/>
            <ac:grpSpMk id="20" creationId="{D6E40D4F-5F3A-4AC9-8BE1-B10A6B12FD32}"/>
          </ac:grpSpMkLst>
        </pc:grpChg>
        <pc:grpChg chg="add mod">
          <ac:chgData name="Chris King" userId="bd071548-d838-4eff-950b-80450a127a24" providerId="ADAL" clId="{E5B1DEB2-24E3-4B6F-8413-C729BB98D75C}" dt="2021-03-11T05:39:23.679" v="169" actId="1036"/>
          <ac:grpSpMkLst>
            <pc:docMk/>
            <pc:sldMk cId="1047569641" sldId="256"/>
            <ac:grpSpMk id="26" creationId="{9D5D33FC-B17E-4B09-B252-6F7A3E878C76}"/>
          </ac:grpSpMkLst>
        </pc:grpChg>
        <pc:grpChg chg="mod">
          <ac:chgData name="Chris King" userId="bd071548-d838-4eff-950b-80450a127a24" providerId="ADAL" clId="{E5B1DEB2-24E3-4B6F-8413-C729BB98D75C}" dt="2021-03-11T05:33:15.421" v="66"/>
          <ac:grpSpMkLst>
            <pc:docMk/>
            <pc:sldMk cId="1047569641" sldId="256"/>
            <ac:grpSpMk id="27" creationId="{4A423147-87B2-4947-80A3-F0FB28EADA82}"/>
          </ac:grpSpMkLst>
        </pc:grpChg>
        <pc:grpChg chg="add mod">
          <ac:chgData name="Chris King" userId="bd071548-d838-4eff-950b-80450a127a24" providerId="ADAL" clId="{E5B1DEB2-24E3-4B6F-8413-C729BB98D75C}" dt="2021-03-11T05:47:03.329" v="183" actId="1035"/>
          <ac:grpSpMkLst>
            <pc:docMk/>
            <pc:sldMk cId="1047569641" sldId="256"/>
            <ac:grpSpMk id="33" creationId="{FC460E23-2639-4611-86F4-0EA1BD3AF23D}"/>
          </ac:grpSpMkLst>
        </pc:grpChg>
        <pc:grpChg chg="mod">
          <ac:chgData name="Chris King" userId="bd071548-d838-4eff-950b-80450a127a24" providerId="ADAL" clId="{E5B1DEB2-24E3-4B6F-8413-C729BB98D75C}" dt="2021-03-11T05:33:42.610" v="78"/>
          <ac:grpSpMkLst>
            <pc:docMk/>
            <pc:sldMk cId="1047569641" sldId="256"/>
            <ac:grpSpMk id="34" creationId="{985EAFD6-6171-4177-BCE8-658B1AD5CF9F}"/>
          </ac:grpSpMkLst>
        </pc:grpChg>
        <pc:grpChg chg="add mod">
          <ac:chgData name="Chris King" userId="bd071548-d838-4eff-950b-80450a127a24" providerId="ADAL" clId="{E5B1DEB2-24E3-4B6F-8413-C729BB98D75C}" dt="2021-03-11T05:47:06.958" v="190" actId="1036"/>
          <ac:grpSpMkLst>
            <pc:docMk/>
            <pc:sldMk cId="1047569641" sldId="256"/>
            <ac:grpSpMk id="39" creationId="{C72029BE-D75C-42D4-8827-978BC828CB27}"/>
          </ac:grpSpMkLst>
        </pc:grpChg>
        <pc:grpChg chg="mod">
          <ac:chgData name="Chris King" userId="bd071548-d838-4eff-950b-80450a127a24" providerId="ADAL" clId="{E5B1DEB2-24E3-4B6F-8413-C729BB98D75C}" dt="2021-03-11T05:33:51.030" v="81"/>
          <ac:grpSpMkLst>
            <pc:docMk/>
            <pc:sldMk cId="1047569641" sldId="256"/>
            <ac:grpSpMk id="40" creationId="{6F327391-61E1-4D4B-A92B-6D3A713C1064}"/>
          </ac:grpSpMkLst>
        </pc:grpChg>
        <pc:grpChg chg="add mod">
          <ac:chgData name="Chris King" userId="bd071548-d838-4eff-950b-80450a127a24" providerId="ADAL" clId="{E5B1DEB2-24E3-4B6F-8413-C729BB98D75C}" dt="2021-03-11T05:47:08.408" v="191" actId="1035"/>
          <ac:grpSpMkLst>
            <pc:docMk/>
            <pc:sldMk cId="1047569641" sldId="256"/>
            <ac:grpSpMk id="50" creationId="{070BF1DA-DC74-4478-9461-6AD69D98DDE3}"/>
          </ac:grpSpMkLst>
        </pc:grpChg>
        <pc:grpChg chg="mod">
          <ac:chgData name="Chris King" userId="bd071548-d838-4eff-950b-80450a127a24" providerId="ADAL" clId="{E5B1DEB2-24E3-4B6F-8413-C729BB98D75C}" dt="2021-03-11T05:34:35.453" v="93"/>
          <ac:grpSpMkLst>
            <pc:docMk/>
            <pc:sldMk cId="1047569641" sldId="256"/>
            <ac:grpSpMk id="51" creationId="{9E8D8766-B0EF-4539-8EE9-815BD6DE92CA}"/>
          </ac:grpSpMkLst>
        </pc:grpChg>
        <pc:grpChg chg="add mod">
          <ac:chgData name="Chris King" userId="bd071548-d838-4eff-950b-80450a127a24" providerId="ADAL" clId="{E5B1DEB2-24E3-4B6F-8413-C729BB98D75C}" dt="2021-03-11T05:39:23.679" v="169" actId="1036"/>
          <ac:grpSpMkLst>
            <pc:docMk/>
            <pc:sldMk cId="1047569641" sldId="256"/>
            <ac:grpSpMk id="55" creationId="{6A8E0DE1-6A51-434A-94A9-DE2551C8F1B4}"/>
          </ac:grpSpMkLst>
        </pc:grpChg>
        <pc:grpChg chg="mod">
          <ac:chgData name="Chris King" userId="bd071548-d838-4eff-950b-80450a127a24" providerId="ADAL" clId="{E5B1DEB2-24E3-4B6F-8413-C729BB98D75C}" dt="2021-03-11T05:34:51.865" v="95"/>
          <ac:grpSpMkLst>
            <pc:docMk/>
            <pc:sldMk cId="1047569641" sldId="256"/>
            <ac:grpSpMk id="56" creationId="{A51C37C3-2DDF-482D-95A9-BFD15B1A0030}"/>
          </ac:grpSpMkLst>
        </pc:grpChg>
        <pc:grpChg chg="add mod">
          <ac:chgData name="Chris King" userId="bd071548-d838-4eff-950b-80450a127a24" providerId="ADAL" clId="{E5B1DEB2-24E3-4B6F-8413-C729BB98D75C}" dt="2021-03-11T05:39:23.679" v="169" actId="1036"/>
          <ac:grpSpMkLst>
            <pc:docMk/>
            <pc:sldMk cId="1047569641" sldId="256"/>
            <ac:grpSpMk id="62" creationId="{D7BA7397-49B4-426B-9BFF-38F4BF427DC1}"/>
          </ac:grpSpMkLst>
        </pc:grpChg>
        <pc:grpChg chg="mod">
          <ac:chgData name="Chris King" userId="bd071548-d838-4eff-950b-80450a127a24" providerId="ADAL" clId="{E5B1DEB2-24E3-4B6F-8413-C729BB98D75C}" dt="2021-03-11T05:35:12.806" v="100"/>
          <ac:grpSpMkLst>
            <pc:docMk/>
            <pc:sldMk cId="1047569641" sldId="256"/>
            <ac:grpSpMk id="63" creationId="{963266AD-2AE7-4D04-AAF5-F664A10E0026}"/>
          </ac:grpSpMkLst>
        </pc:grpChg>
        <pc:grpChg chg="add mod">
          <ac:chgData name="Chris King" userId="bd071548-d838-4eff-950b-80450a127a24" providerId="ADAL" clId="{E5B1DEB2-24E3-4B6F-8413-C729BB98D75C}" dt="2021-03-11T05:39:23.679" v="169" actId="1036"/>
          <ac:grpSpMkLst>
            <pc:docMk/>
            <pc:sldMk cId="1047569641" sldId="256"/>
            <ac:grpSpMk id="68" creationId="{121654CA-8BC8-4187-B5F9-572C5AE873FB}"/>
          </ac:grpSpMkLst>
        </pc:grpChg>
        <pc:grpChg chg="mod">
          <ac:chgData name="Chris King" userId="bd071548-d838-4eff-950b-80450a127a24" providerId="ADAL" clId="{E5B1DEB2-24E3-4B6F-8413-C729BB98D75C}" dt="2021-03-11T05:35:35.035" v="104"/>
          <ac:grpSpMkLst>
            <pc:docMk/>
            <pc:sldMk cId="1047569641" sldId="256"/>
            <ac:grpSpMk id="69" creationId="{4D04D427-9A92-4AE2-BE28-5FE79FE66537}"/>
          </ac:grpSpMkLst>
        </pc:grpChg>
        <pc:grpChg chg="add mod">
          <ac:chgData name="Chris King" userId="bd071548-d838-4eff-950b-80450a127a24" providerId="ADAL" clId="{E5B1DEB2-24E3-4B6F-8413-C729BB98D75C}" dt="2021-03-11T05:39:23.679" v="169" actId="1036"/>
          <ac:grpSpMkLst>
            <pc:docMk/>
            <pc:sldMk cId="1047569641" sldId="256"/>
            <ac:grpSpMk id="78" creationId="{95767E0F-379E-4AFF-8A92-BDF1874AE483}"/>
          </ac:grpSpMkLst>
        </pc:grpChg>
        <pc:grpChg chg="mod">
          <ac:chgData name="Chris King" userId="bd071548-d838-4eff-950b-80450a127a24" providerId="ADAL" clId="{E5B1DEB2-24E3-4B6F-8413-C729BB98D75C}" dt="2021-03-11T05:36:15.106" v="113"/>
          <ac:grpSpMkLst>
            <pc:docMk/>
            <pc:sldMk cId="1047569641" sldId="256"/>
            <ac:grpSpMk id="79" creationId="{92687A9F-7EC3-4D0C-B1CC-23782830C88C}"/>
          </ac:grpSpMkLst>
        </pc:grpChg>
        <pc:grpChg chg="add mod">
          <ac:chgData name="Chris King" userId="bd071548-d838-4eff-950b-80450a127a24" providerId="ADAL" clId="{E5B1DEB2-24E3-4B6F-8413-C729BB98D75C}" dt="2021-03-11T05:39:23.679" v="169" actId="1036"/>
          <ac:grpSpMkLst>
            <pc:docMk/>
            <pc:sldMk cId="1047569641" sldId="256"/>
            <ac:grpSpMk id="86" creationId="{251ED20D-36E6-4629-AB5E-376C97F388B6}"/>
          </ac:grpSpMkLst>
        </pc:grpChg>
        <pc:grpChg chg="mod">
          <ac:chgData name="Chris King" userId="bd071548-d838-4eff-950b-80450a127a24" providerId="ADAL" clId="{E5B1DEB2-24E3-4B6F-8413-C729BB98D75C}" dt="2021-03-11T05:36:36.129" v="118"/>
          <ac:grpSpMkLst>
            <pc:docMk/>
            <pc:sldMk cId="1047569641" sldId="256"/>
            <ac:grpSpMk id="87" creationId="{BB1F5A46-0F24-4235-8DF1-E293E8233F71}"/>
          </ac:grpSpMkLst>
        </pc:grpChg>
        <pc:grpChg chg="add mod">
          <ac:chgData name="Chris King" userId="bd071548-d838-4eff-950b-80450a127a24" providerId="ADAL" clId="{E5B1DEB2-24E3-4B6F-8413-C729BB98D75C}" dt="2021-03-11T05:39:23.679" v="169" actId="1036"/>
          <ac:grpSpMkLst>
            <pc:docMk/>
            <pc:sldMk cId="1047569641" sldId="256"/>
            <ac:grpSpMk id="93" creationId="{C6481EFF-B6EB-4513-A04C-DBFCC84F55B1}"/>
          </ac:grpSpMkLst>
        </pc:grpChg>
        <pc:grpChg chg="mod">
          <ac:chgData name="Chris King" userId="bd071548-d838-4eff-950b-80450a127a24" providerId="ADAL" clId="{E5B1DEB2-24E3-4B6F-8413-C729BB98D75C}" dt="2021-03-11T05:36:53.171" v="122"/>
          <ac:grpSpMkLst>
            <pc:docMk/>
            <pc:sldMk cId="1047569641" sldId="256"/>
            <ac:grpSpMk id="94" creationId="{8691669B-9FEC-4C7B-934F-1A49979D55C4}"/>
          </ac:grpSpMkLst>
        </pc:grpChg>
        <pc:grpChg chg="add mod">
          <ac:chgData name="Chris King" userId="bd071548-d838-4eff-950b-80450a127a24" providerId="ADAL" clId="{E5B1DEB2-24E3-4B6F-8413-C729BB98D75C}" dt="2021-03-11T05:47:01.452" v="179" actId="1035"/>
          <ac:grpSpMkLst>
            <pc:docMk/>
            <pc:sldMk cId="1047569641" sldId="256"/>
            <ac:grpSpMk id="101" creationId="{46AF9446-44C4-4ABC-ACB7-72C064FCFD37}"/>
          </ac:grpSpMkLst>
        </pc:grpChg>
        <pc:grpChg chg="mod">
          <ac:chgData name="Chris King" userId="bd071548-d838-4eff-950b-80450a127a24" providerId="ADAL" clId="{E5B1DEB2-24E3-4B6F-8413-C729BB98D75C}" dt="2021-03-11T05:46:29.041" v="170"/>
          <ac:grpSpMkLst>
            <pc:docMk/>
            <pc:sldMk cId="1047569641" sldId="256"/>
            <ac:grpSpMk id="102" creationId="{80D1E86F-907B-471F-95E5-54054776195B}"/>
          </ac:grpSpMkLst>
        </pc:grpChg>
        <pc:picChg chg="add del mod">
          <ac:chgData name="Chris King" userId="bd071548-d838-4eff-950b-80450a127a24" providerId="ADAL" clId="{E5B1DEB2-24E3-4B6F-8413-C729BB98D75C}" dt="2021-03-11T05:37:10.413" v="126" actId="478"/>
          <ac:picMkLst>
            <pc:docMk/>
            <pc:sldMk cId="1047569641" sldId="256"/>
            <ac:picMk id="8" creationId="{ECFB1877-0F2A-4850-BCE3-4F02854590FC}"/>
          </ac:picMkLst>
        </pc:picChg>
        <pc:picChg chg="add mod ord">
          <ac:chgData name="Chris King" userId="bd071548-d838-4eff-950b-80450a127a24" providerId="ADAL" clId="{E5B1DEB2-24E3-4B6F-8413-C729BB98D75C}" dt="2021-03-11T05:39:23.679" v="169" actId="1036"/>
          <ac:picMkLst>
            <pc:docMk/>
            <pc:sldMk cId="1047569641" sldId="256"/>
            <ac:picMk id="10" creationId="{FEABA6BF-0C35-4233-A34B-A4003A527795}"/>
          </ac:picMkLst>
        </pc:picChg>
        <pc:cxnChg chg="add mod">
          <ac:chgData name="Chris King" userId="bd071548-d838-4eff-950b-80450a127a24" providerId="ADAL" clId="{E5B1DEB2-24E3-4B6F-8413-C729BB98D75C}" dt="2021-03-11T06:10:03.969" v="199" actId="14100"/>
          <ac:cxnSpMkLst>
            <pc:docMk/>
            <pc:sldMk cId="1047569641" sldId="256"/>
            <ac:cxnSpMk id="14" creationId="{97B019F8-174D-434D-AF95-1E19AB89B30F}"/>
          </ac:cxnSpMkLst>
        </pc:cxnChg>
        <pc:cxnChg chg="mod">
          <ac:chgData name="Chris King" userId="bd071548-d838-4eff-950b-80450a127a24" providerId="ADAL" clId="{E5B1DEB2-24E3-4B6F-8413-C729BB98D75C}" dt="2021-03-11T06:10:38.335" v="227" actId="14100"/>
          <ac:cxnSpMkLst>
            <pc:docMk/>
            <pc:sldMk cId="1047569641" sldId="256"/>
            <ac:cxnSpMk id="23" creationId="{689A4149-D59E-43AD-8432-93E008FC3C79}"/>
          </ac:cxnSpMkLst>
        </pc:cxnChg>
        <pc:cxnChg chg="mod">
          <ac:chgData name="Chris King" userId="bd071548-d838-4eff-950b-80450a127a24" providerId="ADAL" clId="{E5B1DEB2-24E3-4B6F-8413-C729BB98D75C}" dt="2021-03-11T06:10:42.454" v="231" actId="14100"/>
          <ac:cxnSpMkLst>
            <pc:docMk/>
            <pc:sldMk cId="1047569641" sldId="256"/>
            <ac:cxnSpMk id="30" creationId="{38DBCBC0-3F08-407C-89FF-B4E591603F88}"/>
          </ac:cxnSpMkLst>
        </pc:cxnChg>
        <pc:cxnChg chg="mod">
          <ac:chgData name="Chris King" userId="bd071548-d838-4eff-950b-80450a127a24" providerId="ADAL" clId="{E5B1DEB2-24E3-4B6F-8413-C729BB98D75C}" dt="2021-03-11T06:10:46.731" v="235" actId="14100"/>
          <ac:cxnSpMkLst>
            <pc:docMk/>
            <pc:sldMk cId="1047569641" sldId="256"/>
            <ac:cxnSpMk id="37" creationId="{7E43B2C4-05A1-43BF-8F66-97E53B8EABA0}"/>
          </ac:cxnSpMkLst>
        </pc:cxnChg>
        <pc:cxnChg chg="mod">
          <ac:chgData name="Chris King" userId="bd071548-d838-4eff-950b-80450a127a24" providerId="ADAL" clId="{E5B1DEB2-24E3-4B6F-8413-C729BB98D75C}" dt="2021-03-11T06:11:41.675" v="260" actId="14100"/>
          <ac:cxnSpMkLst>
            <pc:docMk/>
            <pc:sldMk cId="1047569641" sldId="256"/>
            <ac:cxnSpMk id="43" creationId="{D227737E-AB5E-44B9-8AF5-FE72D18DE8D0}"/>
          </ac:cxnSpMkLst>
        </pc:cxnChg>
        <pc:cxnChg chg="mod">
          <ac:chgData name="Chris King" userId="bd071548-d838-4eff-950b-80450a127a24" providerId="ADAL" clId="{E5B1DEB2-24E3-4B6F-8413-C729BB98D75C}" dt="2021-03-11T06:11:46.389" v="261" actId="14100"/>
          <ac:cxnSpMkLst>
            <pc:docMk/>
            <pc:sldMk cId="1047569641" sldId="256"/>
            <ac:cxnSpMk id="54" creationId="{75A4624E-4EF3-472F-9DEB-D18B99EA95E8}"/>
          </ac:cxnSpMkLst>
        </pc:cxnChg>
        <pc:cxnChg chg="mod">
          <ac:chgData name="Chris King" userId="bd071548-d838-4eff-950b-80450a127a24" providerId="ADAL" clId="{E5B1DEB2-24E3-4B6F-8413-C729BB98D75C}" dt="2021-03-11T06:10:10.842" v="203" actId="14100"/>
          <ac:cxnSpMkLst>
            <pc:docMk/>
            <pc:sldMk cId="1047569641" sldId="256"/>
            <ac:cxnSpMk id="59" creationId="{E4AFC114-8592-4CAB-B592-D2B564DD5A16}"/>
          </ac:cxnSpMkLst>
        </pc:cxnChg>
        <pc:cxnChg chg="mod">
          <ac:chgData name="Chris King" userId="bd071548-d838-4eff-950b-80450a127a24" providerId="ADAL" clId="{E5B1DEB2-24E3-4B6F-8413-C729BB98D75C}" dt="2021-03-11T06:10:16.172" v="207" actId="14100"/>
          <ac:cxnSpMkLst>
            <pc:docMk/>
            <pc:sldMk cId="1047569641" sldId="256"/>
            <ac:cxnSpMk id="66" creationId="{116C6CE3-F090-4ADB-9DC2-CD6ECC566BF2}"/>
          </ac:cxnSpMkLst>
        </pc:cxnChg>
        <pc:cxnChg chg="mod">
          <ac:chgData name="Chris King" userId="bd071548-d838-4eff-950b-80450a127a24" providerId="ADAL" clId="{E5B1DEB2-24E3-4B6F-8413-C729BB98D75C}" dt="2021-03-11T06:10:20.937" v="211" actId="14100"/>
          <ac:cxnSpMkLst>
            <pc:docMk/>
            <pc:sldMk cId="1047569641" sldId="256"/>
            <ac:cxnSpMk id="72" creationId="{0CEF894F-C3B0-438B-9BDF-A66761F01615}"/>
          </ac:cxnSpMkLst>
        </pc:cxnChg>
        <pc:cxnChg chg="mod">
          <ac:chgData name="Chris King" userId="bd071548-d838-4eff-950b-80450a127a24" providerId="ADAL" clId="{E5B1DEB2-24E3-4B6F-8413-C729BB98D75C}" dt="2021-03-11T06:10:25.402" v="215" actId="14100"/>
          <ac:cxnSpMkLst>
            <pc:docMk/>
            <pc:sldMk cId="1047569641" sldId="256"/>
            <ac:cxnSpMk id="82" creationId="{99F03884-B022-4AC6-B1F6-788AD0D69EF7}"/>
          </ac:cxnSpMkLst>
        </pc:cxnChg>
        <pc:cxnChg chg="mod">
          <ac:chgData name="Chris King" userId="bd071548-d838-4eff-950b-80450a127a24" providerId="ADAL" clId="{E5B1DEB2-24E3-4B6F-8413-C729BB98D75C}" dt="2021-03-11T06:10:30.361" v="219" actId="14100"/>
          <ac:cxnSpMkLst>
            <pc:docMk/>
            <pc:sldMk cId="1047569641" sldId="256"/>
            <ac:cxnSpMk id="90" creationId="{518340DA-3AB2-4B3E-B456-4024E03C03EE}"/>
          </ac:cxnSpMkLst>
        </pc:cxnChg>
        <pc:cxnChg chg="mod">
          <ac:chgData name="Chris King" userId="bd071548-d838-4eff-950b-80450a127a24" providerId="ADAL" clId="{E5B1DEB2-24E3-4B6F-8413-C729BB98D75C}" dt="2021-03-11T06:10:34.800" v="223" actId="14100"/>
          <ac:cxnSpMkLst>
            <pc:docMk/>
            <pc:sldMk cId="1047569641" sldId="256"/>
            <ac:cxnSpMk id="97" creationId="{876211F9-81D7-4ABE-A980-221FE1502326}"/>
          </ac:cxnSpMkLst>
        </pc:cxnChg>
        <pc:cxnChg chg="mod">
          <ac:chgData name="Chris King" userId="bd071548-d838-4eff-950b-80450a127a24" providerId="ADAL" clId="{E5B1DEB2-24E3-4B6F-8413-C729BB98D75C}" dt="2021-03-11T06:11:07.202" v="248" actId="14100"/>
          <ac:cxnSpMkLst>
            <pc:docMk/>
            <pc:sldMk cId="1047569641" sldId="256"/>
            <ac:cxnSpMk id="105" creationId="{5A2E0A89-12F7-471D-A925-95A37FFFAC32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1FDAE-9302-47E6-A495-E94040BC515D}" type="datetimeFigureOut">
              <a:rPr lang="en-AU" smtClean="0"/>
              <a:t>11/03/21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F7CC2-0D1E-4280-8627-0928D35C62C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52958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1FDAE-9302-47E6-A495-E94040BC515D}" type="datetimeFigureOut">
              <a:rPr lang="en-AU" smtClean="0"/>
              <a:t>11/03/21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F7CC2-0D1E-4280-8627-0928D35C62C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80564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1FDAE-9302-47E6-A495-E94040BC515D}" type="datetimeFigureOut">
              <a:rPr lang="en-AU" smtClean="0"/>
              <a:t>11/03/21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F7CC2-0D1E-4280-8627-0928D35C62C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07528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1FDAE-9302-47E6-A495-E94040BC515D}" type="datetimeFigureOut">
              <a:rPr lang="en-AU" smtClean="0"/>
              <a:t>11/03/21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F7CC2-0D1E-4280-8627-0928D35C62C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57552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1FDAE-9302-47E6-A495-E94040BC515D}" type="datetimeFigureOut">
              <a:rPr lang="en-AU" smtClean="0"/>
              <a:t>11/03/21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F7CC2-0D1E-4280-8627-0928D35C62C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76794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1FDAE-9302-47E6-A495-E94040BC515D}" type="datetimeFigureOut">
              <a:rPr lang="en-AU" smtClean="0"/>
              <a:t>11/03/21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F7CC2-0D1E-4280-8627-0928D35C62C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07353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1FDAE-9302-47E6-A495-E94040BC515D}" type="datetimeFigureOut">
              <a:rPr lang="en-AU" smtClean="0"/>
              <a:t>11/03/21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F7CC2-0D1E-4280-8627-0928D35C62C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33925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1FDAE-9302-47E6-A495-E94040BC515D}" type="datetimeFigureOut">
              <a:rPr lang="en-AU" smtClean="0"/>
              <a:t>11/03/21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F7CC2-0D1E-4280-8627-0928D35C62C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00672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1FDAE-9302-47E6-A495-E94040BC515D}" type="datetimeFigureOut">
              <a:rPr lang="en-AU" smtClean="0"/>
              <a:t>11/03/21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F7CC2-0D1E-4280-8627-0928D35C62C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10860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1FDAE-9302-47E6-A495-E94040BC515D}" type="datetimeFigureOut">
              <a:rPr lang="en-AU" smtClean="0"/>
              <a:t>11/03/21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F7CC2-0D1E-4280-8627-0928D35C62C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86182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1FDAE-9302-47E6-A495-E94040BC515D}" type="datetimeFigureOut">
              <a:rPr lang="en-AU" smtClean="0"/>
              <a:t>11/03/21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F7CC2-0D1E-4280-8627-0928D35C62C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79804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1FDAE-9302-47E6-A495-E94040BC515D}" type="datetimeFigureOut">
              <a:rPr lang="en-AU" smtClean="0"/>
              <a:t>11/03/21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AF7CC2-0D1E-4280-8627-0928D35C62C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72675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8F2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FEABA6BF-0C35-4233-A34B-A4003A5277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4888" y="589859"/>
            <a:ext cx="3483165" cy="4603241"/>
          </a:xfrm>
          <a:prstGeom prst="rect">
            <a:avLst/>
          </a:prstGeom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F04F8891-0D51-4EFA-8301-0888807B270F}"/>
              </a:ext>
            </a:extLst>
          </p:cNvPr>
          <p:cNvGrpSpPr/>
          <p:nvPr/>
        </p:nvGrpSpPr>
        <p:grpSpPr>
          <a:xfrm>
            <a:off x="1465242" y="788266"/>
            <a:ext cx="2214005" cy="897146"/>
            <a:chOff x="757876" y="1228214"/>
            <a:chExt cx="2214005" cy="897146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9F8A2CA9-A1A9-46D5-82B5-4A8B00B8AD1B}"/>
                </a:ext>
              </a:extLst>
            </p:cNvPr>
            <p:cNvGrpSpPr/>
            <p:nvPr/>
          </p:nvGrpSpPr>
          <p:grpSpPr>
            <a:xfrm>
              <a:off x="757876" y="1228214"/>
              <a:ext cx="2127741" cy="724618"/>
              <a:chOff x="441354" y="1509623"/>
              <a:chExt cx="2127741" cy="724618"/>
            </a:xfrm>
          </p:grpSpPr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29125E86-F6AF-4A61-9586-E48173E5CD0A}"/>
                  </a:ext>
                </a:extLst>
              </p:cNvPr>
              <p:cNvSpPr/>
              <p:nvPr/>
            </p:nvSpPr>
            <p:spPr>
              <a:xfrm>
                <a:off x="441354" y="1509623"/>
                <a:ext cx="1260000" cy="324000"/>
              </a:xfrm>
              <a:prstGeom prst="rect">
                <a:avLst/>
              </a:prstGeom>
              <a:solidFill>
                <a:srgbClr val="BBC3C5"/>
              </a:solidFill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cxnSp>
            <p:nvCxnSpPr>
              <p:cNvPr id="14" name="Connector: Elbow 13">
                <a:extLst>
                  <a:ext uri="{FF2B5EF4-FFF2-40B4-BE49-F238E27FC236}">
                    <a16:creationId xmlns:a16="http://schemas.microsoft.com/office/drawing/2014/main" id="{97B019F8-174D-434D-AF95-1E19AB89B30F}"/>
                  </a:ext>
                </a:extLst>
              </p:cNvPr>
              <p:cNvCxnSpPr>
                <a:cxnSpLocks/>
                <a:stCxn id="12" idx="3"/>
                <a:endCxn id="17" idx="0"/>
              </p:cNvCxnSpPr>
              <p:nvPr/>
            </p:nvCxnSpPr>
            <p:spPr>
              <a:xfrm>
                <a:off x="1701354" y="1671623"/>
                <a:ext cx="867741" cy="562618"/>
              </a:xfrm>
              <a:prstGeom prst="bentConnector2">
                <a:avLst/>
              </a:prstGeom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83BBBD06-19CB-4EF2-B6EF-F3D5BF312859}"/>
                </a:ext>
              </a:extLst>
            </p:cNvPr>
            <p:cNvSpPr/>
            <p:nvPr/>
          </p:nvSpPr>
          <p:spPr>
            <a:xfrm>
              <a:off x="2799353" y="1952832"/>
              <a:ext cx="172528" cy="172528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E0C173D7-E786-4545-8195-03A02972223A}"/>
              </a:ext>
            </a:extLst>
          </p:cNvPr>
          <p:cNvGrpSpPr/>
          <p:nvPr/>
        </p:nvGrpSpPr>
        <p:grpSpPr>
          <a:xfrm>
            <a:off x="4840372" y="563173"/>
            <a:ext cx="2381762" cy="601237"/>
            <a:chOff x="2799353" y="1524123"/>
            <a:chExt cx="2381762" cy="601237"/>
          </a:xfrm>
        </p:grpSpPr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D6E40D4F-5F3A-4AC9-8BE1-B10A6B12FD32}"/>
                </a:ext>
              </a:extLst>
            </p:cNvPr>
            <p:cNvGrpSpPr/>
            <p:nvPr/>
          </p:nvGrpSpPr>
          <p:grpSpPr>
            <a:xfrm>
              <a:off x="2897227" y="1524123"/>
              <a:ext cx="2283888" cy="523598"/>
              <a:chOff x="2580705" y="1805532"/>
              <a:chExt cx="2283888" cy="523598"/>
            </a:xfrm>
          </p:grpSpPr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7CF5907F-C94C-46D2-9C51-C2187BADE89E}"/>
                  </a:ext>
                </a:extLst>
              </p:cNvPr>
              <p:cNvSpPr/>
              <p:nvPr/>
            </p:nvSpPr>
            <p:spPr>
              <a:xfrm>
                <a:off x="3604593" y="1805532"/>
                <a:ext cx="1260000" cy="324000"/>
              </a:xfrm>
              <a:prstGeom prst="rect">
                <a:avLst/>
              </a:prstGeom>
              <a:solidFill>
                <a:srgbClr val="BBC3C5"/>
              </a:solidFill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cxnSp>
            <p:nvCxnSpPr>
              <p:cNvPr id="23" name="Connector: Elbow 22">
                <a:extLst>
                  <a:ext uri="{FF2B5EF4-FFF2-40B4-BE49-F238E27FC236}">
                    <a16:creationId xmlns:a16="http://schemas.microsoft.com/office/drawing/2014/main" id="{689A4149-D59E-43AD-8432-93E008FC3C79}"/>
                  </a:ext>
                </a:extLst>
              </p:cNvPr>
              <p:cNvCxnSpPr>
                <a:cxnSpLocks/>
                <a:stCxn id="22" idx="1"/>
              </p:cNvCxnSpPr>
              <p:nvPr/>
            </p:nvCxnSpPr>
            <p:spPr>
              <a:xfrm rot="10800000" flipV="1">
                <a:off x="2580705" y="1967532"/>
                <a:ext cx="1023888" cy="361598"/>
              </a:xfrm>
              <a:prstGeom prst="bentConnector3">
                <a:avLst>
                  <a:gd name="adj1" fmla="val 50000"/>
                </a:avLst>
              </a:prstGeom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D409EE91-5676-46EB-8ED9-6E9912B5DDB9}"/>
                </a:ext>
              </a:extLst>
            </p:cNvPr>
            <p:cNvSpPr/>
            <p:nvPr/>
          </p:nvSpPr>
          <p:spPr>
            <a:xfrm>
              <a:off x="2799353" y="1952832"/>
              <a:ext cx="172528" cy="172528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9D5D33FC-B17E-4B09-B252-6F7A3E878C76}"/>
              </a:ext>
            </a:extLst>
          </p:cNvPr>
          <p:cNvGrpSpPr/>
          <p:nvPr/>
        </p:nvGrpSpPr>
        <p:grpSpPr>
          <a:xfrm>
            <a:off x="5749754" y="1095573"/>
            <a:ext cx="2986531" cy="563328"/>
            <a:chOff x="2194584" y="1524123"/>
            <a:chExt cx="2986531" cy="563328"/>
          </a:xfrm>
        </p:grpSpPr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4A423147-87B2-4947-80A3-F0FB28EADA82}"/>
                </a:ext>
              </a:extLst>
            </p:cNvPr>
            <p:cNvGrpSpPr/>
            <p:nvPr/>
          </p:nvGrpSpPr>
          <p:grpSpPr>
            <a:xfrm>
              <a:off x="2280849" y="1524123"/>
              <a:ext cx="2900266" cy="390800"/>
              <a:chOff x="1964327" y="1805532"/>
              <a:chExt cx="2900266" cy="390800"/>
            </a:xfrm>
          </p:grpSpPr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31E3609F-333F-4355-A959-9B0E56F6CCC2}"/>
                  </a:ext>
                </a:extLst>
              </p:cNvPr>
              <p:cNvSpPr/>
              <p:nvPr/>
            </p:nvSpPr>
            <p:spPr>
              <a:xfrm>
                <a:off x="3604593" y="1805532"/>
                <a:ext cx="1260000" cy="324000"/>
              </a:xfrm>
              <a:prstGeom prst="rect">
                <a:avLst/>
              </a:prstGeom>
              <a:solidFill>
                <a:srgbClr val="BBC3C5"/>
              </a:solidFill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cxnSp>
            <p:nvCxnSpPr>
              <p:cNvPr id="30" name="Connector: Elbow 29">
                <a:extLst>
                  <a:ext uri="{FF2B5EF4-FFF2-40B4-BE49-F238E27FC236}">
                    <a16:creationId xmlns:a16="http://schemas.microsoft.com/office/drawing/2014/main" id="{38DBCBC0-3F08-407C-89FF-B4E591603F88}"/>
                  </a:ext>
                </a:extLst>
              </p:cNvPr>
              <p:cNvCxnSpPr>
                <a:cxnSpLocks/>
                <a:stCxn id="29" idx="1"/>
                <a:endCxn id="28" idx="0"/>
              </p:cNvCxnSpPr>
              <p:nvPr/>
            </p:nvCxnSpPr>
            <p:spPr>
              <a:xfrm rot="10800000" flipV="1">
                <a:off x="1964327" y="1967532"/>
                <a:ext cx="1640267" cy="228800"/>
              </a:xfrm>
              <a:prstGeom prst="bentConnector2">
                <a:avLst/>
              </a:prstGeom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EDA2DA43-A7E1-43F4-A826-C9A998985F7C}"/>
                </a:ext>
              </a:extLst>
            </p:cNvPr>
            <p:cNvSpPr/>
            <p:nvPr/>
          </p:nvSpPr>
          <p:spPr>
            <a:xfrm>
              <a:off x="2194584" y="1914923"/>
              <a:ext cx="172528" cy="172528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FC460E23-2639-4611-86F4-0EA1BD3AF23D}"/>
              </a:ext>
            </a:extLst>
          </p:cNvPr>
          <p:cNvGrpSpPr/>
          <p:nvPr/>
        </p:nvGrpSpPr>
        <p:grpSpPr>
          <a:xfrm>
            <a:off x="5957413" y="1967015"/>
            <a:ext cx="2778872" cy="448573"/>
            <a:chOff x="2194584" y="1638878"/>
            <a:chExt cx="2778872" cy="448573"/>
          </a:xfrm>
        </p:grpSpPr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985EAFD6-6171-4177-BCE8-658B1AD5CF9F}"/>
                </a:ext>
              </a:extLst>
            </p:cNvPr>
            <p:cNvGrpSpPr/>
            <p:nvPr/>
          </p:nvGrpSpPr>
          <p:grpSpPr>
            <a:xfrm>
              <a:off x="2280848" y="1638878"/>
              <a:ext cx="2692608" cy="324000"/>
              <a:chOff x="1964326" y="1920287"/>
              <a:chExt cx="2692608" cy="324000"/>
            </a:xfrm>
          </p:grpSpPr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BC8C155A-D373-4A23-9498-472AC447421D}"/>
                  </a:ext>
                </a:extLst>
              </p:cNvPr>
              <p:cNvSpPr/>
              <p:nvPr/>
            </p:nvSpPr>
            <p:spPr>
              <a:xfrm>
                <a:off x="3396934" y="1920287"/>
                <a:ext cx="1260000" cy="324000"/>
              </a:xfrm>
              <a:prstGeom prst="rect">
                <a:avLst/>
              </a:prstGeom>
              <a:solidFill>
                <a:srgbClr val="BBC3C5"/>
              </a:solidFill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cxnSp>
            <p:nvCxnSpPr>
              <p:cNvPr id="37" name="Connector: Elbow 36">
                <a:extLst>
                  <a:ext uri="{FF2B5EF4-FFF2-40B4-BE49-F238E27FC236}">
                    <a16:creationId xmlns:a16="http://schemas.microsoft.com/office/drawing/2014/main" id="{7E43B2C4-05A1-43BF-8F66-97E53B8EABA0}"/>
                  </a:ext>
                </a:extLst>
              </p:cNvPr>
              <p:cNvCxnSpPr>
                <a:cxnSpLocks/>
                <a:stCxn id="36" idx="1"/>
                <a:endCxn id="35" idx="0"/>
              </p:cNvCxnSpPr>
              <p:nvPr/>
            </p:nvCxnSpPr>
            <p:spPr>
              <a:xfrm rot="10800000" flipV="1">
                <a:off x="1964326" y="2082286"/>
                <a:ext cx="1432608" cy="114045"/>
              </a:xfrm>
              <a:prstGeom prst="bentConnector2">
                <a:avLst/>
              </a:prstGeom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20CE2490-7665-4B6E-88D8-100666D7E6B0}"/>
                </a:ext>
              </a:extLst>
            </p:cNvPr>
            <p:cNvSpPr/>
            <p:nvPr/>
          </p:nvSpPr>
          <p:spPr>
            <a:xfrm>
              <a:off x="2194584" y="1914923"/>
              <a:ext cx="172528" cy="172528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C72029BE-D75C-42D4-8827-978BC828CB27}"/>
              </a:ext>
            </a:extLst>
          </p:cNvPr>
          <p:cNvGrpSpPr/>
          <p:nvPr/>
        </p:nvGrpSpPr>
        <p:grpSpPr>
          <a:xfrm>
            <a:off x="5432634" y="3623757"/>
            <a:ext cx="3319663" cy="444594"/>
            <a:chOff x="2194584" y="1914923"/>
            <a:chExt cx="3319663" cy="444594"/>
          </a:xfrm>
        </p:grpSpPr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6F327391-61E1-4D4B-A92B-6D3A713C1064}"/>
                </a:ext>
              </a:extLst>
            </p:cNvPr>
            <p:cNvGrpSpPr/>
            <p:nvPr/>
          </p:nvGrpSpPr>
          <p:grpSpPr>
            <a:xfrm>
              <a:off x="2280849" y="2035517"/>
              <a:ext cx="3233398" cy="324000"/>
              <a:chOff x="1964327" y="2316926"/>
              <a:chExt cx="3233398" cy="324000"/>
            </a:xfrm>
          </p:grpSpPr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71DAFDFD-7C69-4DE5-B037-FE66F9D1B145}"/>
                  </a:ext>
                </a:extLst>
              </p:cNvPr>
              <p:cNvSpPr/>
              <p:nvPr/>
            </p:nvSpPr>
            <p:spPr>
              <a:xfrm>
                <a:off x="3937725" y="2316926"/>
                <a:ext cx="1260000" cy="324000"/>
              </a:xfrm>
              <a:prstGeom prst="rect">
                <a:avLst/>
              </a:prstGeom>
              <a:solidFill>
                <a:srgbClr val="BBC3C5"/>
              </a:solidFill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cxnSp>
            <p:nvCxnSpPr>
              <p:cNvPr id="43" name="Connector: Elbow 42">
                <a:extLst>
                  <a:ext uri="{FF2B5EF4-FFF2-40B4-BE49-F238E27FC236}">
                    <a16:creationId xmlns:a16="http://schemas.microsoft.com/office/drawing/2014/main" id="{D227737E-AB5E-44B9-8AF5-FE72D18DE8D0}"/>
                  </a:ext>
                </a:extLst>
              </p:cNvPr>
              <p:cNvCxnSpPr>
                <a:cxnSpLocks/>
                <a:stCxn id="42" idx="1"/>
                <a:endCxn id="41" idx="4"/>
              </p:cNvCxnSpPr>
              <p:nvPr/>
            </p:nvCxnSpPr>
            <p:spPr>
              <a:xfrm rot="10800000">
                <a:off x="1964327" y="2368860"/>
                <a:ext cx="1973399" cy="110066"/>
              </a:xfrm>
              <a:prstGeom prst="bentConnector2">
                <a:avLst/>
              </a:prstGeom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7824C773-B285-46FE-995D-1598D3BE13E4}"/>
                </a:ext>
              </a:extLst>
            </p:cNvPr>
            <p:cNvSpPr/>
            <p:nvPr/>
          </p:nvSpPr>
          <p:spPr>
            <a:xfrm>
              <a:off x="2194584" y="1914923"/>
              <a:ext cx="172528" cy="172528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070BF1DA-DC74-4478-9461-6AD69D98DDE3}"/>
              </a:ext>
            </a:extLst>
          </p:cNvPr>
          <p:cNvGrpSpPr/>
          <p:nvPr/>
        </p:nvGrpSpPr>
        <p:grpSpPr>
          <a:xfrm>
            <a:off x="5427752" y="3041880"/>
            <a:ext cx="3319663" cy="444594"/>
            <a:chOff x="2194584" y="1914923"/>
            <a:chExt cx="3319663" cy="444594"/>
          </a:xfrm>
        </p:grpSpPr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9E8D8766-B0EF-4539-8EE9-815BD6DE92CA}"/>
                </a:ext>
              </a:extLst>
            </p:cNvPr>
            <p:cNvGrpSpPr/>
            <p:nvPr/>
          </p:nvGrpSpPr>
          <p:grpSpPr>
            <a:xfrm>
              <a:off x="2280849" y="2035517"/>
              <a:ext cx="3233398" cy="324000"/>
              <a:chOff x="1964327" y="2316926"/>
              <a:chExt cx="3233398" cy="324000"/>
            </a:xfrm>
          </p:grpSpPr>
          <p:cxnSp>
            <p:nvCxnSpPr>
              <p:cNvPr id="54" name="Connector: Elbow 53">
                <a:extLst>
                  <a:ext uri="{FF2B5EF4-FFF2-40B4-BE49-F238E27FC236}">
                    <a16:creationId xmlns:a16="http://schemas.microsoft.com/office/drawing/2014/main" id="{75A4624E-4EF3-472F-9DEB-D18B99EA95E8}"/>
                  </a:ext>
                </a:extLst>
              </p:cNvPr>
              <p:cNvCxnSpPr>
                <a:cxnSpLocks/>
                <a:stCxn id="53" idx="1"/>
                <a:endCxn id="52" idx="4"/>
              </p:cNvCxnSpPr>
              <p:nvPr/>
            </p:nvCxnSpPr>
            <p:spPr>
              <a:xfrm rot="10800000">
                <a:off x="1964327" y="2368860"/>
                <a:ext cx="1973399" cy="110066"/>
              </a:xfrm>
              <a:prstGeom prst="bentConnector2">
                <a:avLst/>
              </a:prstGeom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0C8F3AB6-C2E1-491D-83E2-56D999D0044E}"/>
                  </a:ext>
                </a:extLst>
              </p:cNvPr>
              <p:cNvSpPr/>
              <p:nvPr/>
            </p:nvSpPr>
            <p:spPr>
              <a:xfrm>
                <a:off x="3937725" y="2316926"/>
                <a:ext cx="1260000" cy="324000"/>
              </a:xfrm>
              <a:prstGeom prst="rect">
                <a:avLst/>
              </a:prstGeom>
              <a:solidFill>
                <a:srgbClr val="BBC3C5"/>
              </a:solidFill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</p:grp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B08B08C4-598E-4C8B-92E0-87CAF8ABC05D}"/>
                </a:ext>
              </a:extLst>
            </p:cNvPr>
            <p:cNvSpPr/>
            <p:nvPr/>
          </p:nvSpPr>
          <p:spPr>
            <a:xfrm>
              <a:off x="2194584" y="1914923"/>
              <a:ext cx="172528" cy="172528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6A8E0DE1-6A51-434A-94A9-DE2551C8F1B4}"/>
              </a:ext>
            </a:extLst>
          </p:cNvPr>
          <p:cNvGrpSpPr/>
          <p:nvPr/>
        </p:nvGrpSpPr>
        <p:grpSpPr>
          <a:xfrm>
            <a:off x="924933" y="1599148"/>
            <a:ext cx="4199621" cy="1268732"/>
            <a:chOff x="-1227740" y="856628"/>
            <a:chExt cx="4199621" cy="1268732"/>
          </a:xfrm>
        </p:grpSpPr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id="{A51C37C3-2DDF-482D-95A9-BFD15B1A0030}"/>
                </a:ext>
              </a:extLst>
            </p:cNvPr>
            <p:cNvGrpSpPr/>
            <p:nvPr/>
          </p:nvGrpSpPr>
          <p:grpSpPr>
            <a:xfrm>
              <a:off x="-1227740" y="856628"/>
              <a:ext cx="4113357" cy="1096204"/>
              <a:chOff x="-1544262" y="1138037"/>
              <a:chExt cx="4113357" cy="1096204"/>
            </a:xfrm>
          </p:grpSpPr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7108A513-D547-4925-8D1C-8EDB23CCD95F}"/>
                  </a:ext>
                </a:extLst>
              </p:cNvPr>
              <p:cNvSpPr/>
              <p:nvPr/>
            </p:nvSpPr>
            <p:spPr>
              <a:xfrm>
                <a:off x="-1544262" y="1138037"/>
                <a:ext cx="1260000" cy="324000"/>
              </a:xfrm>
              <a:prstGeom prst="rect">
                <a:avLst/>
              </a:prstGeom>
              <a:solidFill>
                <a:srgbClr val="BBC3C5"/>
              </a:solidFill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cxnSp>
            <p:nvCxnSpPr>
              <p:cNvPr id="59" name="Connector: Elbow 58">
                <a:extLst>
                  <a:ext uri="{FF2B5EF4-FFF2-40B4-BE49-F238E27FC236}">
                    <a16:creationId xmlns:a16="http://schemas.microsoft.com/office/drawing/2014/main" id="{E4AFC114-8592-4CAB-B592-D2B564DD5A16}"/>
                  </a:ext>
                </a:extLst>
              </p:cNvPr>
              <p:cNvCxnSpPr>
                <a:cxnSpLocks/>
                <a:stCxn id="58" idx="3"/>
                <a:endCxn id="57" idx="0"/>
              </p:cNvCxnSpPr>
              <p:nvPr/>
            </p:nvCxnSpPr>
            <p:spPr>
              <a:xfrm>
                <a:off x="-284262" y="1300037"/>
                <a:ext cx="2853357" cy="934204"/>
              </a:xfrm>
              <a:prstGeom prst="bentConnector2">
                <a:avLst/>
              </a:prstGeom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80F54C1E-6D9D-4C26-94F0-39D5FCDE6CCB}"/>
                </a:ext>
              </a:extLst>
            </p:cNvPr>
            <p:cNvSpPr/>
            <p:nvPr/>
          </p:nvSpPr>
          <p:spPr>
            <a:xfrm>
              <a:off x="2799353" y="1952832"/>
              <a:ext cx="172528" cy="172528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D7BA7397-49B4-426B-9BFF-38F4BF427DC1}"/>
              </a:ext>
            </a:extLst>
          </p:cNvPr>
          <p:cNvGrpSpPr/>
          <p:nvPr/>
        </p:nvGrpSpPr>
        <p:grpSpPr>
          <a:xfrm>
            <a:off x="549428" y="2360730"/>
            <a:ext cx="3275208" cy="720706"/>
            <a:chOff x="-303327" y="1404654"/>
            <a:chExt cx="3275208" cy="720706"/>
          </a:xfrm>
        </p:grpSpPr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963266AD-2AE7-4D04-AAF5-F664A10E0026}"/>
                </a:ext>
              </a:extLst>
            </p:cNvPr>
            <p:cNvGrpSpPr/>
            <p:nvPr/>
          </p:nvGrpSpPr>
          <p:grpSpPr>
            <a:xfrm>
              <a:off x="-303327" y="1404654"/>
              <a:ext cx="3188944" cy="548178"/>
              <a:chOff x="-619849" y="1686063"/>
              <a:chExt cx="3188944" cy="548178"/>
            </a:xfrm>
          </p:grpSpPr>
          <p:sp>
            <p:nvSpPr>
              <p:cNvPr id="65" name="Rectangle 64">
                <a:extLst>
                  <a:ext uri="{FF2B5EF4-FFF2-40B4-BE49-F238E27FC236}">
                    <a16:creationId xmlns:a16="http://schemas.microsoft.com/office/drawing/2014/main" id="{E24FDC1F-897B-4625-84D9-214A3121E5F6}"/>
                  </a:ext>
                </a:extLst>
              </p:cNvPr>
              <p:cNvSpPr/>
              <p:nvPr/>
            </p:nvSpPr>
            <p:spPr>
              <a:xfrm>
                <a:off x="-619849" y="1686063"/>
                <a:ext cx="1260000" cy="324000"/>
              </a:xfrm>
              <a:prstGeom prst="rect">
                <a:avLst/>
              </a:prstGeom>
              <a:solidFill>
                <a:srgbClr val="BBC3C5"/>
              </a:solidFill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cxnSp>
            <p:nvCxnSpPr>
              <p:cNvPr id="66" name="Connector: Elbow 65">
                <a:extLst>
                  <a:ext uri="{FF2B5EF4-FFF2-40B4-BE49-F238E27FC236}">
                    <a16:creationId xmlns:a16="http://schemas.microsoft.com/office/drawing/2014/main" id="{116C6CE3-F090-4ADB-9DC2-CD6ECC566BF2}"/>
                  </a:ext>
                </a:extLst>
              </p:cNvPr>
              <p:cNvCxnSpPr>
                <a:cxnSpLocks/>
                <a:stCxn id="65" idx="3"/>
                <a:endCxn id="64" idx="0"/>
              </p:cNvCxnSpPr>
              <p:nvPr/>
            </p:nvCxnSpPr>
            <p:spPr>
              <a:xfrm>
                <a:off x="640151" y="1848063"/>
                <a:ext cx="1928944" cy="386178"/>
              </a:xfrm>
              <a:prstGeom prst="bentConnector2">
                <a:avLst/>
              </a:prstGeom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182F19AF-8A0B-4E1A-995F-07D860A272AD}"/>
                </a:ext>
              </a:extLst>
            </p:cNvPr>
            <p:cNvSpPr/>
            <p:nvPr/>
          </p:nvSpPr>
          <p:spPr>
            <a:xfrm>
              <a:off x="2799353" y="1952832"/>
              <a:ext cx="172528" cy="172528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121654CA-8BC8-4187-B5F9-572C5AE873FB}"/>
              </a:ext>
            </a:extLst>
          </p:cNvPr>
          <p:cNvGrpSpPr/>
          <p:nvPr/>
        </p:nvGrpSpPr>
        <p:grpSpPr>
          <a:xfrm>
            <a:off x="546764" y="2979726"/>
            <a:ext cx="3714963" cy="572098"/>
            <a:chOff x="-743082" y="1553262"/>
            <a:chExt cx="3714963" cy="572098"/>
          </a:xfrm>
        </p:grpSpPr>
        <p:grpSp>
          <p:nvGrpSpPr>
            <p:cNvPr id="69" name="Group 68">
              <a:extLst>
                <a:ext uri="{FF2B5EF4-FFF2-40B4-BE49-F238E27FC236}">
                  <a16:creationId xmlns:a16="http://schemas.microsoft.com/office/drawing/2014/main" id="{4D04D427-9A92-4AE2-BE28-5FE79FE66537}"/>
                </a:ext>
              </a:extLst>
            </p:cNvPr>
            <p:cNvGrpSpPr/>
            <p:nvPr/>
          </p:nvGrpSpPr>
          <p:grpSpPr>
            <a:xfrm>
              <a:off x="-743082" y="1553262"/>
              <a:ext cx="3628699" cy="399570"/>
              <a:chOff x="-1059604" y="1834671"/>
              <a:chExt cx="3628699" cy="399570"/>
            </a:xfrm>
          </p:grpSpPr>
          <p:sp>
            <p:nvSpPr>
              <p:cNvPr id="71" name="Rectangle 70">
                <a:extLst>
                  <a:ext uri="{FF2B5EF4-FFF2-40B4-BE49-F238E27FC236}">
                    <a16:creationId xmlns:a16="http://schemas.microsoft.com/office/drawing/2014/main" id="{85AD3253-F461-4420-A438-94969BCA9421}"/>
                  </a:ext>
                </a:extLst>
              </p:cNvPr>
              <p:cNvSpPr/>
              <p:nvPr/>
            </p:nvSpPr>
            <p:spPr>
              <a:xfrm>
                <a:off x="-1059604" y="1834671"/>
                <a:ext cx="1260000" cy="324000"/>
              </a:xfrm>
              <a:prstGeom prst="rect">
                <a:avLst/>
              </a:prstGeom>
              <a:solidFill>
                <a:srgbClr val="BBC3C5"/>
              </a:solidFill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cxnSp>
            <p:nvCxnSpPr>
              <p:cNvPr id="72" name="Connector: Elbow 71">
                <a:extLst>
                  <a:ext uri="{FF2B5EF4-FFF2-40B4-BE49-F238E27FC236}">
                    <a16:creationId xmlns:a16="http://schemas.microsoft.com/office/drawing/2014/main" id="{0CEF894F-C3B0-438B-9BDF-A66761F01615}"/>
                  </a:ext>
                </a:extLst>
              </p:cNvPr>
              <p:cNvCxnSpPr>
                <a:cxnSpLocks/>
                <a:stCxn id="71" idx="3"/>
                <a:endCxn id="70" idx="0"/>
              </p:cNvCxnSpPr>
              <p:nvPr/>
            </p:nvCxnSpPr>
            <p:spPr>
              <a:xfrm>
                <a:off x="200396" y="1996671"/>
                <a:ext cx="2368699" cy="237570"/>
              </a:xfrm>
              <a:prstGeom prst="bentConnector2">
                <a:avLst/>
              </a:prstGeom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4F3C9DC0-CA14-4437-AD2F-5EB4F7B07BB2}"/>
                </a:ext>
              </a:extLst>
            </p:cNvPr>
            <p:cNvSpPr/>
            <p:nvPr/>
          </p:nvSpPr>
          <p:spPr>
            <a:xfrm>
              <a:off x="2799353" y="1952832"/>
              <a:ext cx="172528" cy="172528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95767E0F-379E-4AFF-8A92-BDF1874AE483}"/>
              </a:ext>
            </a:extLst>
          </p:cNvPr>
          <p:cNvGrpSpPr/>
          <p:nvPr/>
        </p:nvGrpSpPr>
        <p:grpSpPr>
          <a:xfrm>
            <a:off x="773563" y="3023078"/>
            <a:ext cx="3973458" cy="927331"/>
            <a:chOff x="-1001577" y="1952832"/>
            <a:chExt cx="3973458" cy="927331"/>
          </a:xfrm>
        </p:grpSpPr>
        <p:grpSp>
          <p:nvGrpSpPr>
            <p:cNvPr id="79" name="Group 78">
              <a:extLst>
                <a:ext uri="{FF2B5EF4-FFF2-40B4-BE49-F238E27FC236}">
                  <a16:creationId xmlns:a16="http://schemas.microsoft.com/office/drawing/2014/main" id="{92687A9F-7EC3-4D0C-B1CC-23782830C88C}"/>
                </a:ext>
              </a:extLst>
            </p:cNvPr>
            <p:cNvGrpSpPr/>
            <p:nvPr/>
          </p:nvGrpSpPr>
          <p:grpSpPr>
            <a:xfrm>
              <a:off x="-1001577" y="1952832"/>
              <a:ext cx="3887194" cy="927331"/>
              <a:chOff x="-1318099" y="2234241"/>
              <a:chExt cx="3887194" cy="927331"/>
            </a:xfrm>
          </p:grpSpPr>
          <p:cxnSp>
            <p:nvCxnSpPr>
              <p:cNvPr id="82" name="Connector: Elbow 81">
                <a:extLst>
                  <a:ext uri="{FF2B5EF4-FFF2-40B4-BE49-F238E27FC236}">
                    <a16:creationId xmlns:a16="http://schemas.microsoft.com/office/drawing/2014/main" id="{99F03884-B022-4AC6-B1F6-788AD0D69EF7}"/>
                  </a:ext>
                </a:extLst>
              </p:cNvPr>
              <p:cNvCxnSpPr>
                <a:cxnSpLocks/>
                <a:stCxn id="81" idx="3"/>
                <a:endCxn id="80" idx="0"/>
              </p:cNvCxnSpPr>
              <p:nvPr/>
            </p:nvCxnSpPr>
            <p:spPr>
              <a:xfrm flipV="1">
                <a:off x="-58099" y="2234241"/>
                <a:ext cx="2627194" cy="765331"/>
              </a:xfrm>
              <a:prstGeom prst="bentConnector4">
                <a:avLst>
                  <a:gd name="adj1" fmla="val 48358"/>
                  <a:gd name="adj2" fmla="val 129869"/>
                </a:avLst>
              </a:prstGeom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1" name="Rectangle 80">
                <a:extLst>
                  <a:ext uri="{FF2B5EF4-FFF2-40B4-BE49-F238E27FC236}">
                    <a16:creationId xmlns:a16="http://schemas.microsoft.com/office/drawing/2014/main" id="{7EAE2ECE-42BA-40B2-BBD7-4E024C1F0E72}"/>
                  </a:ext>
                </a:extLst>
              </p:cNvPr>
              <p:cNvSpPr/>
              <p:nvPr/>
            </p:nvSpPr>
            <p:spPr>
              <a:xfrm>
                <a:off x="-1318099" y="2837572"/>
                <a:ext cx="1260000" cy="324000"/>
              </a:xfrm>
              <a:prstGeom prst="rect">
                <a:avLst/>
              </a:prstGeom>
              <a:solidFill>
                <a:srgbClr val="BBC3C5"/>
              </a:solidFill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</p:grpSp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EF9F1FF3-D9FD-4E43-8721-50AFA60EA0C3}"/>
                </a:ext>
              </a:extLst>
            </p:cNvPr>
            <p:cNvSpPr/>
            <p:nvPr/>
          </p:nvSpPr>
          <p:spPr>
            <a:xfrm>
              <a:off x="2799353" y="1952832"/>
              <a:ext cx="172528" cy="172528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86" name="Group 85">
            <a:extLst>
              <a:ext uri="{FF2B5EF4-FFF2-40B4-BE49-F238E27FC236}">
                <a16:creationId xmlns:a16="http://schemas.microsoft.com/office/drawing/2014/main" id="{251ED20D-36E6-4629-AB5E-376C97F388B6}"/>
              </a:ext>
            </a:extLst>
          </p:cNvPr>
          <p:cNvGrpSpPr/>
          <p:nvPr/>
        </p:nvGrpSpPr>
        <p:grpSpPr>
          <a:xfrm>
            <a:off x="1235402" y="3933962"/>
            <a:ext cx="3562638" cy="639951"/>
            <a:chOff x="-1001577" y="2240212"/>
            <a:chExt cx="3562638" cy="639951"/>
          </a:xfrm>
        </p:grpSpPr>
        <p:grpSp>
          <p:nvGrpSpPr>
            <p:cNvPr id="87" name="Group 86">
              <a:extLst>
                <a:ext uri="{FF2B5EF4-FFF2-40B4-BE49-F238E27FC236}">
                  <a16:creationId xmlns:a16="http://schemas.microsoft.com/office/drawing/2014/main" id="{BB1F5A46-0F24-4235-8DF1-E293E8233F71}"/>
                </a:ext>
              </a:extLst>
            </p:cNvPr>
            <p:cNvGrpSpPr/>
            <p:nvPr/>
          </p:nvGrpSpPr>
          <p:grpSpPr>
            <a:xfrm>
              <a:off x="-1001577" y="2240212"/>
              <a:ext cx="3476374" cy="639951"/>
              <a:chOff x="-1318099" y="2521621"/>
              <a:chExt cx="3476374" cy="639951"/>
            </a:xfrm>
          </p:grpSpPr>
          <p:sp>
            <p:nvSpPr>
              <p:cNvPr id="89" name="Rectangle 88">
                <a:extLst>
                  <a:ext uri="{FF2B5EF4-FFF2-40B4-BE49-F238E27FC236}">
                    <a16:creationId xmlns:a16="http://schemas.microsoft.com/office/drawing/2014/main" id="{5ACA977E-727F-44F0-8F5F-7BD4F3731C2C}"/>
                  </a:ext>
                </a:extLst>
              </p:cNvPr>
              <p:cNvSpPr/>
              <p:nvPr/>
            </p:nvSpPr>
            <p:spPr>
              <a:xfrm>
                <a:off x="-1318099" y="2837572"/>
                <a:ext cx="1260000" cy="324000"/>
              </a:xfrm>
              <a:prstGeom prst="rect">
                <a:avLst/>
              </a:prstGeom>
              <a:solidFill>
                <a:srgbClr val="BBC3C5"/>
              </a:solidFill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cxnSp>
            <p:nvCxnSpPr>
              <p:cNvPr id="90" name="Connector: Elbow 89">
                <a:extLst>
                  <a:ext uri="{FF2B5EF4-FFF2-40B4-BE49-F238E27FC236}">
                    <a16:creationId xmlns:a16="http://schemas.microsoft.com/office/drawing/2014/main" id="{518340DA-3AB2-4B3E-B456-4024E03C03EE}"/>
                  </a:ext>
                </a:extLst>
              </p:cNvPr>
              <p:cNvCxnSpPr>
                <a:cxnSpLocks/>
                <a:stCxn id="89" idx="3"/>
                <a:endCxn id="88" idx="0"/>
              </p:cNvCxnSpPr>
              <p:nvPr/>
            </p:nvCxnSpPr>
            <p:spPr>
              <a:xfrm flipV="1">
                <a:off x="-58099" y="2521621"/>
                <a:ext cx="2216374" cy="477951"/>
              </a:xfrm>
              <a:prstGeom prst="bentConnector4">
                <a:avLst>
                  <a:gd name="adj1" fmla="val 48054"/>
                  <a:gd name="adj2" fmla="val 147829"/>
                </a:avLst>
              </a:prstGeom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8" name="Oval 87">
              <a:extLst>
                <a:ext uri="{FF2B5EF4-FFF2-40B4-BE49-F238E27FC236}">
                  <a16:creationId xmlns:a16="http://schemas.microsoft.com/office/drawing/2014/main" id="{DCAADFA6-EC35-4F1D-94E4-E1541FE8E9A7}"/>
                </a:ext>
              </a:extLst>
            </p:cNvPr>
            <p:cNvSpPr/>
            <p:nvPr/>
          </p:nvSpPr>
          <p:spPr>
            <a:xfrm>
              <a:off x="2388533" y="2240212"/>
              <a:ext cx="172528" cy="172528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93" name="Group 92">
            <a:extLst>
              <a:ext uri="{FF2B5EF4-FFF2-40B4-BE49-F238E27FC236}">
                <a16:creationId xmlns:a16="http://schemas.microsoft.com/office/drawing/2014/main" id="{C6481EFF-B6EB-4513-A04C-DBFCC84F55B1}"/>
              </a:ext>
            </a:extLst>
          </p:cNvPr>
          <p:cNvGrpSpPr/>
          <p:nvPr/>
        </p:nvGrpSpPr>
        <p:grpSpPr>
          <a:xfrm>
            <a:off x="1782191" y="4873417"/>
            <a:ext cx="1988532" cy="472930"/>
            <a:chOff x="572529" y="2240212"/>
            <a:chExt cx="1988532" cy="472930"/>
          </a:xfrm>
        </p:grpSpPr>
        <p:grpSp>
          <p:nvGrpSpPr>
            <p:cNvPr id="94" name="Group 93">
              <a:extLst>
                <a:ext uri="{FF2B5EF4-FFF2-40B4-BE49-F238E27FC236}">
                  <a16:creationId xmlns:a16="http://schemas.microsoft.com/office/drawing/2014/main" id="{8691669B-9FEC-4C7B-934F-1A49979D55C4}"/>
                </a:ext>
              </a:extLst>
            </p:cNvPr>
            <p:cNvGrpSpPr/>
            <p:nvPr/>
          </p:nvGrpSpPr>
          <p:grpSpPr>
            <a:xfrm>
              <a:off x="572529" y="2240212"/>
              <a:ext cx="1902268" cy="472930"/>
              <a:chOff x="256007" y="2521621"/>
              <a:chExt cx="1902268" cy="472930"/>
            </a:xfrm>
          </p:grpSpPr>
          <p:sp>
            <p:nvSpPr>
              <p:cNvPr id="96" name="Rectangle 95">
                <a:extLst>
                  <a:ext uri="{FF2B5EF4-FFF2-40B4-BE49-F238E27FC236}">
                    <a16:creationId xmlns:a16="http://schemas.microsoft.com/office/drawing/2014/main" id="{BBF29031-B71C-4920-B927-3724098998AC}"/>
                  </a:ext>
                </a:extLst>
              </p:cNvPr>
              <p:cNvSpPr/>
              <p:nvPr/>
            </p:nvSpPr>
            <p:spPr>
              <a:xfrm>
                <a:off x="256007" y="2670551"/>
                <a:ext cx="1260000" cy="324000"/>
              </a:xfrm>
              <a:prstGeom prst="rect">
                <a:avLst/>
              </a:prstGeom>
              <a:solidFill>
                <a:srgbClr val="BBC3C5"/>
              </a:solidFill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cxnSp>
            <p:nvCxnSpPr>
              <p:cNvPr id="97" name="Connector: Elbow 96">
                <a:extLst>
                  <a:ext uri="{FF2B5EF4-FFF2-40B4-BE49-F238E27FC236}">
                    <a16:creationId xmlns:a16="http://schemas.microsoft.com/office/drawing/2014/main" id="{876211F9-81D7-4ABE-A980-221FE1502326}"/>
                  </a:ext>
                </a:extLst>
              </p:cNvPr>
              <p:cNvCxnSpPr>
                <a:cxnSpLocks/>
                <a:stCxn id="96" idx="3"/>
                <a:endCxn id="95" idx="0"/>
              </p:cNvCxnSpPr>
              <p:nvPr/>
            </p:nvCxnSpPr>
            <p:spPr>
              <a:xfrm flipV="1">
                <a:off x="1516007" y="2521621"/>
                <a:ext cx="642268" cy="310930"/>
              </a:xfrm>
              <a:prstGeom prst="bentConnector4">
                <a:avLst>
                  <a:gd name="adj1" fmla="val 43284"/>
                  <a:gd name="adj2" fmla="val 173521"/>
                </a:avLst>
              </a:prstGeom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5" name="Oval 94">
              <a:extLst>
                <a:ext uri="{FF2B5EF4-FFF2-40B4-BE49-F238E27FC236}">
                  <a16:creationId xmlns:a16="http://schemas.microsoft.com/office/drawing/2014/main" id="{93650F2E-738B-4269-9202-101796400F93}"/>
                </a:ext>
              </a:extLst>
            </p:cNvPr>
            <p:cNvSpPr/>
            <p:nvPr/>
          </p:nvSpPr>
          <p:spPr>
            <a:xfrm>
              <a:off x="2388533" y="2240212"/>
              <a:ext cx="172528" cy="172528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101" name="Group 100">
            <a:extLst>
              <a:ext uri="{FF2B5EF4-FFF2-40B4-BE49-F238E27FC236}">
                <a16:creationId xmlns:a16="http://schemas.microsoft.com/office/drawing/2014/main" id="{46AF9446-44C4-4ABC-ACB7-72C064FCFD37}"/>
              </a:ext>
            </a:extLst>
          </p:cNvPr>
          <p:cNvGrpSpPr/>
          <p:nvPr/>
        </p:nvGrpSpPr>
        <p:grpSpPr>
          <a:xfrm>
            <a:off x="5325323" y="2573093"/>
            <a:ext cx="3420901" cy="324000"/>
            <a:chOff x="2093346" y="2035517"/>
            <a:chExt cx="3420901" cy="324000"/>
          </a:xfrm>
        </p:grpSpPr>
        <p:grpSp>
          <p:nvGrpSpPr>
            <p:cNvPr id="102" name="Group 101">
              <a:extLst>
                <a:ext uri="{FF2B5EF4-FFF2-40B4-BE49-F238E27FC236}">
                  <a16:creationId xmlns:a16="http://schemas.microsoft.com/office/drawing/2014/main" id="{80D1E86F-907B-471F-95E5-54054776195B}"/>
                </a:ext>
              </a:extLst>
            </p:cNvPr>
            <p:cNvGrpSpPr/>
            <p:nvPr/>
          </p:nvGrpSpPr>
          <p:grpSpPr>
            <a:xfrm>
              <a:off x="2179611" y="2035517"/>
              <a:ext cx="3334636" cy="324000"/>
              <a:chOff x="1863089" y="2316926"/>
              <a:chExt cx="3334636" cy="324000"/>
            </a:xfrm>
          </p:grpSpPr>
          <p:cxnSp>
            <p:nvCxnSpPr>
              <p:cNvPr id="105" name="Connector: Elbow 104">
                <a:extLst>
                  <a:ext uri="{FF2B5EF4-FFF2-40B4-BE49-F238E27FC236}">
                    <a16:creationId xmlns:a16="http://schemas.microsoft.com/office/drawing/2014/main" id="{5A2E0A89-12F7-471D-A925-95A37FFFAC32}"/>
                  </a:ext>
                </a:extLst>
              </p:cNvPr>
              <p:cNvCxnSpPr>
                <a:cxnSpLocks/>
                <a:stCxn id="104" idx="1"/>
                <a:endCxn id="103" idx="0"/>
              </p:cNvCxnSpPr>
              <p:nvPr/>
            </p:nvCxnSpPr>
            <p:spPr>
              <a:xfrm rot="10800000">
                <a:off x="1863089" y="2368862"/>
                <a:ext cx="2074637" cy="110065"/>
              </a:xfrm>
              <a:prstGeom prst="bentConnector4">
                <a:avLst>
                  <a:gd name="adj1" fmla="val -12371"/>
                  <a:gd name="adj2" fmla="val -5807"/>
                </a:avLst>
              </a:prstGeom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4" name="Rectangle 103">
                <a:extLst>
                  <a:ext uri="{FF2B5EF4-FFF2-40B4-BE49-F238E27FC236}">
                    <a16:creationId xmlns:a16="http://schemas.microsoft.com/office/drawing/2014/main" id="{F110771F-D51E-4B32-BD87-0E288D8BF3C5}"/>
                  </a:ext>
                </a:extLst>
              </p:cNvPr>
              <p:cNvSpPr/>
              <p:nvPr/>
            </p:nvSpPr>
            <p:spPr>
              <a:xfrm>
                <a:off x="3937725" y="2316926"/>
                <a:ext cx="1260000" cy="324000"/>
              </a:xfrm>
              <a:prstGeom prst="rect">
                <a:avLst/>
              </a:prstGeom>
              <a:solidFill>
                <a:srgbClr val="BBC3C5"/>
              </a:solidFill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</p:grpSp>
        <p:sp>
          <p:nvSpPr>
            <p:cNvPr id="103" name="Oval 102">
              <a:extLst>
                <a:ext uri="{FF2B5EF4-FFF2-40B4-BE49-F238E27FC236}">
                  <a16:creationId xmlns:a16="http://schemas.microsoft.com/office/drawing/2014/main" id="{3D970B24-1785-4E32-8733-F2BC9A877520}"/>
                </a:ext>
              </a:extLst>
            </p:cNvPr>
            <p:cNvSpPr/>
            <p:nvPr/>
          </p:nvSpPr>
          <p:spPr>
            <a:xfrm>
              <a:off x="2093346" y="2087452"/>
              <a:ext cx="172528" cy="172528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</p:spTree>
    <p:extLst>
      <p:ext uri="{BB962C8B-B14F-4D97-AF65-F5344CB8AC3E}">
        <p14:creationId xmlns:p14="http://schemas.microsoft.com/office/powerpoint/2010/main" val="104756964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116FC33CEB4A48A66649DE6DF96FC0" ma:contentTypeVersion="33" ma:contentTypeDescription="Create a new document." ma:contentTypeScope="" ma:versionID="0024f876fe6c48d0d183db2c49b1c0b0">
  <xsd:schema xmlns:xsd="http://www.w3.org/2001/XMLSchema" xmlns:xs="http://www.w3.org/2001/XMLSchema" xmlns:p="http://schemas.microsoft.com/office/2006/metadata/properties" xmlns:ns3="1a76612e-a07e-459d-ad99-8d41d592d197" xmlns:ns4="abc3da66-4ac2-4ab1-a527-02654688ae66" targetNamespace="http://schemas.microsoft.com/office/2006/metadata/properties" ma:root="true" ma:fieldsID="b2a1c9fb9b03ff5c750d68ef4793da89" ns3:_="" ns4:_="">
    <xsd:import namespace="1a76612e-a07e-459d-ad99-8d41d592d197"/>
    <xsd:import namespace="abc3da66-4ac2-4ab1-a527-02654688ae66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Location" minOccurs="0"/>
                <xsd:element ref="ns4:NotebookType" minOccurs="0"/>
                <xsd:element ref="ns4:FolderType" minOccurs="0"/>
                <xsd:element ref="ns4:CultureName" minOccurs="0"/>
                <xsd:element ref="ns4:AppVersion" minOccurs="0"/>
                <xsd:element ref="ns4:TeamsChannelId" minOccurs="0"/>
                <xsd:element ref="ns4:Owner" minOccurs="0"/>
                <xsd:element ref="ns4:Math_Settings" minOccurs="0"/>
                <xsd:element ref="ns4:DefaultSectionNames" minOccurs="0"/>
                <xsd:element ref="ns4:Templates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Is_Collaboration_Space_Locked" minOccurs="0"/>
                <xsd:element ref="ns4:IsNotebookLocked" minOccurs="0"/>
                <xsd:element ref="ns4:Distribution_Groups" minOccurs="0"/>
                <xsd:element ref="ns4:LMS_Mappings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76612e-a07e-459d-ad99-8d41d592d19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c3da66-4ac2-4ab1-a527-02654688ae6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8" nillable="true" ma:displayName="MediaServiceLocation" ma:internalName="MediaServiceLocation" ma:readOnly="true">
      <xsd:simpleType>
        <xsd:restriction base="dms:Text"/>
      </xsd:simpleType>
    </xsd:element>
    <xsd:element name="NotebookType" ma:index="19" nillable="true" ma:displayName="Notebook Type" ma:internalName="NotebookType">
      <xsd:simpleType>
        <xsd:restriction base="dms:Text"/>
      </xsd:simpleType>
    </xsd:element>
    <xsd:element name="FolderType" ma:index="20" nillable="true" ma:displayName="Folder Type" ma:internalName="FolderType">
      <xsd:simpleType>
        <xsd:restriction base="dms:Text"/>
      </xsd:simpleType>
    </xsd:element>
    <xsd:element name="CultureName" ma:index="21" nillable="true" ma:displayName="Culture Name" ma:internalName="CultureName">
      <xsd:simpleType>
        <xsd:restriction base="dms:Text"/>
      </xsd:simpleType>
    </xsd:element>
    <xsd:element name="AppVersion" ma:index="22" nillable="true" ma:displayName="App Version" ma:internalName="AppVersion">
      <xsd:simpleType>
        <xsd:restriction base="dms:Text"/>
      </xsd:simpleType>
    </xsd:element>
    <xsd:element name="TeamsChannelId" ma:index="23" nillable="true" ma:displayName="Teams Channel Id" ma:internalName="TeamsChannelId">
      <xsd:simpleType>
        <xsd:restriction base="dms:Text"/>
      </xsd:simpleType>
    </xsd:element>
    <xsd:element name="Owner" ma:index="24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25" nillable="true" ma:displayName="Math Settings" ma:internalName="Math_Settings">
      <xsd:simpleType>
        <xsd:restriction base="dms:Text"/>
      </xsd:simpleType>
    </xsd:element>
    <xsd:element name="DefaultSectionNames" ma:index="26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27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28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29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30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31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32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33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34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35" nillable="true" ma:displayName="Is Collaboration Space Locked" ma:internalName="Is_Collaboration_Space_Locked">
      <xsd:simpleType>
        <xsd:restriction base="dms:Boolean"/>
      </xsd:simpleType>
    </xsd:element>
    <xsd:element name="IsNotebookLocked" ma:index="36" nillable="true" ma:displayName="Is Notebook Locked" ma:internalName="IsNotebookLocked">
      <xsd:simpleType>
        <xsd:restriction base="dms:Boolean"/>
      </xsd:simpleType>
    </xsd:element>
    <xsd:element name="Distribution_Groups" ma:index="37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8" nillable="true" ma:displayName="LMS Mappings" ma:internalName="LMS_Mappings">
      <xsd:simpleType>
        <xsd:restriction base="dms:Note">
          <xsd:maxLength value="255"/>
        </xsd:restriction>
      </xsd:simpleType>
    </xsd:element>
    <xsd:element name="MediaServiceAutoKeyPoints" ma:index="3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4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sNotebookLocked xmlns="abc3da66-4ac2-4ab1-a527-02654688ae66" xsi:nil="true"/>
    <Is_Collaboration_Space_Locked xmlns="abc3da66-4ac2-4ab1-a527-02654688ae66" xsi:nil="true"/>
    <Self_Registration_Enabled xmlns="abc3da66-4ac2-4ab1-a527-02654688ae66" xsi:nil="true"/>
    <TeamsChannelId xmlns="abc3da66-4ac2-4ab1-a527-02654688ae66" xsi:nil="true"/>
    <Has_Teacher_Only_SectionGroup xmlns="abc3da66-4ac2-4ab1-a527-02654688ae66" xsi:nil="true"/>
    <CultureName xmlns="abc3da66-4ac2-4ab1-a527-02654688ae66" xsi:nil="true"/>
    <AppVersion xmlns="abc3da66-4ac2-4ab1-a527-02654688ae66" xsi:nil="true"/>
    <NotebookType xmlns="abc3da66-4ac2-4ab1-a527-02654688ae66" xsi:nil="true"/>
    <Teachers xmlns="abc3da66-4ac2-4ab1-a527-02654688ae66">
      <UserInfo>
        <DisplayName/>
        <AccountId xsi:nil="true"/>
        <AccountType/>
      </UserInfo>
    </Teachers>
    <Distribution_Groups xmlns="abc3da66-4ac2-4ab1-a527-02654688ae66" xsi:nil="true"/>
    <Invited_Teachers xmlns="abc3da66-4ac2-4ab1-a527-02654688ae66" xsi:nil="true"/>
    <LMS_Mappings xmlns="abc3da66-4ac2-4ab1-a527-02654688ae66" xsi:nil="true"/>
    <Math_Settings xmlns="abc3da66-4ac2-4ab1-a527-02654688ae66" xsi:nil="true"/>
    <Owner xmlns="abc3da66-4ac2-4ab1-a527-02654688ae66">
      <UserInfo>
        <DisplayName/>
        <AccountId xsi:nil="true"/>
        <AccountType/>
      </UserInfo>
    </Owner>
    <Invited_Students xmlns="abc3da66-4ac2-4ab1-a527-02654688ae66" xsi:nil="true"/>
    <DefaultSectionNames xmlns="abc3da66-4ac2-4ab1-a527-02654688ae66" xsi:nil="true"/>
    <Templates xmlns="abc3da66-4ac2-4ab1-a527-02654688ae66" xsi:nil="true"/>
    <FolderType xmlns="abc3da66-4ac2-4ab1-a527-02654688ae66" xsi:nil="true"/>
    <Students xmlns="abc3da66-4ac2-4ab1-a527-02654688ae66">
      <UserInfo>
        <DisplayName/>
        <AccountId xsi:nil="true"/>
        <AccountType/>
      </UserInfo>
    </Students>
    <Student_Groups xmlns="abc3da66-4ac2-4ab1-a527-02654688ae66">
      <UserInfo>
        <DisplayName/>
        <AccountId xsi:nil="true"/>
        <AccountType/>
      </UserInfo>
    </Student_Groups>
  </documentManagement>
</p:properties>
</file>

<file path=customXml/itemProps1.xml><?xml version="1.0" encoding="utf-8"?>
<ds:datastoreItem xmlns:ds="http://schemas.openxmlformats.org/officeDocument/2006/customXml" ds:itemID="{1570F3D1-2580-400F-94D5-493D44AD14E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a76612e-a07e-459d-ad99-8d41d592d197"/>
    <ds:schemaRef ds:uri="abc3da66-4ac2-4ab1-a527-02654688ae6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7BA2943-8198-41E3-8701-355E8A6E179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B1BCAFD-63B8-4D9D-BB18-8C2B0E813A2B}">
  <ds:schemaRefs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abc3da66-4ac2-4ab1-a527-02654688ae66"/>
    <ds:schemaRef ds:uri="1a76612e-a07e-459d-ad99-8d41d592d197"/>
    <ds:schemaRef ds:uri="http://purl.org/dc/elements/1.1/"/>
    <ds:schemaRef ds:uri="http://www.w3.org/XML/1998/namespace"/>
    <ds:schemaRef ds:uri="http://schemas.microsoft.com/office/infopath/2007/PartnerControls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King</dc:creator>
  <cp:lastModifiedBy>Chris King</cp:lastModifiedBy>
  <cp:revision>1</cp:revision>
  <dcterms:created xsi:type="dcterms:W3CDTF">2021-03-11T05:24:20Z</dcterms:created>
  <dcterms:modified xsi:type="dcterms:W3CDTF">2021-03-11T06:11:48Z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262E0C89-0522-40C0-9B3C-446738AFB26B</vt:lpwstr>
  </property>
  <property fmtid="{D5CDD505-2E9C-101B-9397-08002B2CF9AE}" pid="3" name="ArticulatePath">
    <vt:lpwstr>Presentation1</vt:lpwstr>
  </property>
  <property fmtid="{D5CDD505-2E9C-101B-9397-08002B2CF9AE}" pid="4" name="ContentTypeId">
    <vt:lpwstr>0x010100F3116FC33CEB4A48A66649DE6DF96FC0</vt:lpwstr>
  </property>
</Properties>
</file>